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315" r:id="rId13"/>
    <p:sldId id="314" r:id="rId14"/>
    <p:sldId id="31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6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6255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1692" y="96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02286981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V1.8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18DA1-1F63-E600-1636-4959F60545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7" y="1387960"/>
            <a:ext cx="8800116" cy="48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D4DDC-FD5A-2EC0-AF88-82221E6D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33" y="918250"/>
            <a:ext cx="4246073" cy="4032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FA5A86-1376-B5FE-65F0-5317B2C6E467}"/>
              </a:ext>
            </a:extLst>
          </p:cNvPr>
          <p:cNvSpPr txBox="1"/>
          <p:nvPr/>
        </p:nvSpPr>
        <p:spPr>
          <a:xfrm>
            <a:off x="191194" y="1550221"/>
            <a:ext cx="358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〮가장 기본이 되는 </a:t>
            </a:r>
            <a:r>
              <a:rPr lang="en-US" altLang="ko-KR" dirty="0"/>
              <a:t>Entity </a:t>
            </a:r>
            <a:r>
              <a:rPr lang="ko-KR" altLang="en-US" dirty="0"/>
              <a:t>클래스이다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(REQ)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62394-C751-6E47-6C7C-E4EF34BF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13" y="899491"/>
            <a:ext cx="5550804" cy="3922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2494C-9C94-1290-2E32-BC7E0DD6F511}"/>
              </a:ext>
            </a:extLst>
          </p:cNvPr>
          <p:cNvSpPr txBox="1"/>
          <p:nvPr/>
        </p:nvSpPr>
        <p:spPr>
          <a:xfrm>
            <a:off x="192683" y="1563150"/>
            <a:ext cx="358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</a:t>
            </a:r>
            <a:r>
              <a:rPr lang="en-US" altLang="ko-KR" dirty="0"/>
              <a:t>REST API</a:t>
            </a:r>
            <a:r>
              <a:rPr lang="ko-KR" altLang="en-US" dirty="0"/>
              <a:t> 통신에서 </a:t>
            </a:r>
            <a:r>
              <a:rPr lang="en-US" altLang="ko-KR" dirty="0"/>
              <a:t>Request Body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ko-KR" altLang="en-US" dirty="0" err="1"/>
              <a:t>맵핑되는</a:t>
            </a:r>
            <a:r>
              <a:rPr lang="ko-KR" altLang="en-US" dirty="0"/>
              <a:t> 클래스이다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8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23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(DTO)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07E2D-AF83-E583-7FFC-A2A4F6C0B84F}"/>
              </a:ext>
            </a:extLst>
          </p:cNvPr>
          <p:cNvSpPr txBox="1"/>
          <p:nvPr/>
        </p:nvSpPr>
        <p:spPr>
          <a:xfrm>
            <a:off x="177141" y="1741414"/>
            <a:ext cx="358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</a:t>
            </a:r>
            <a:endParaRPr lang="en-US" altLang="ko-KR" dirty="0"/>
          </a:p>
          <a:p>
            <a:r>
              <a:rPr lang="ko-KR" altLang="en-US" dirty="0"/>
              <a:t>위한 클래스이다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6E200-73B1-DDF2-3513-D8E2041A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92" y="870225"/>
            <a:ext cx="5649558" cy="54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5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743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(Exception)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07E2D-AF83-E583-7FFC-A2A4F6C0B84F}"/>
              </a:ext>
            </a:extLst>
          </p:cNvPr>
          <p:cNvSpPr txBox="1"/>
          <p:nvPr/>
        </p:nvSpPr>
        <p:spPr>
          <a:xfrm>
            <a:off x="258230" y="1899555"/>
            <a:ext cx="3588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GlobalExceptionHandler</a:t>
            </a:r>
            <a:r>
              <a:rPr lang="ko-KR" altLang="en-US" dirty="0"/>
              <a:t>는 발생한 </a:t>
            </a:r>
            <a:r>
              <a:rPr lang="en-US" altLang="ko-KR" dirty="0"/>
              <a:t>Exception</a:t>
            </a:r>
            <a:r>
              <a:rPr lang="ko-KR" altLang="en-US" dirty="0"/>
              <a:t>들에 대해 예외처리를 진행하는 클래스이다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/>
              <a:t>exception </a:t>
            </a:r>
            <a:r>
              <a:rPr lang="ko-KR" altLang="en-US" dirty="0"/>
              <a:t>패키지는 예외처리를 위한 </a:t>
            </a:r>
            <a:r>
              <a:rPr lang="en-US" altLang="ko-KR" dirty="0"/>
              <a:t>Custom Exception </a:t>
            </a:r>
            <a:r>
              <a:rPr lang="ko-KR" altLang="en-US" dirty="0"/>
              <a:t>클래스이다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99DDB-4000-445D-009C-B0AEDEED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08" y="1265250"/>
            <a:ext cx="487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418191" y="2324949"/>
            <a:ext cx="2872071" cy="163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D5D5517-9462-7547-C3AC-1F0BCC78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8" y="1395310"/>
            <a:ext cx="8869678" cy="9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6211-2FCC-8154-67AB-930F2D3F9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01" y="4238773"/>
            <a:ext cx="1604523" cy="1954209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EEC74ED-50AD-839F-1E90-881FC36F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498" y="3260436"/>
            <a:ext cx="2463670" cy="4979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B1F68-F62B-3CED-2EC5-DB5BA895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06" y="1348936"/>
            <a:ext cx="8814226" cy="9352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7620F1-02AF-DB83-16E7-8A06130F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25" y="3183451"/>
            <a:ext cx="3810608" cy="131445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F58FD90-1240-31A1-9A49-A42449F2C03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16200000" flipH="1">
            <a:off x="5384688" y="1482910"/>
            <a:ext cx="899272" cy="25018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43EC3-8B54-D020-A3C8-911838DA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9" y="3928249"/>
            <a:ext cx="1522261" cy="23478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7DA7-427B-0766-D393-DC1B52057BA6}"/>
              </a:ext>
            </a:extLst>
          </p:cNvPr>
          <p:cNvCxnSpPr>
            <a:cxnSpLocks/>
          </p:cNvCxnSpPr>
          <p:nvPr/>
        </p:nvCxnSpPr>
        <p:spPr>
          <a:xfrm>
            <a:off x="5098435" y="2237109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376AAA-8AE4-87B2-7E2B-CDFC6A0AB571}"/>
              </a:ext>
            </a:extLst>
          </p:cNvPr>
          <p:cNvCxnSpPr>
            <a:cxnSpLocks/>
          </p:cNvCxnSpPr>
          <p:nvPr/>
        </p:nvCxnSpPr>
        <p:spPr>
          <a:xfrm>
            <a:off x="4761286" y="2994219"/>
            <a:ext cx="961202" cy="150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3C35DC-EC15-44E1-D6CE-6C87BC541C77}"/>
              </a:ext>
            </a:extLst>
          </p:cNvPr>
          <p:cNvCxnSpPr>
            <a:cxnSpLocks/>
          </p:cNvCxnSpPr>
          <p:nvPr/>
        </p:nvCxnSpPr>
        <p:spPr>
          <a:xfrm>
            <a:off x="4503543" y="2994219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2ACEDBB-9D1F-841C-8ED5-30205BE7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536287"/>
            <a:ext cx="4932180" cy="1457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EA6944-9169-DD13-A951-A3EF1A2A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50" y="1398735"/>
            <a:ext cx="3587696" cy="17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134023" y="2207632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7235CCD-6686-207B-5751-7C976D16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06" y="1398735"/>
            <a:ext cx="3587696" cy="1768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D4461-3D63-2AA0-73C7-D76CC104C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98" y="1716882"/>
            <a:ext cx="4995825" cy="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812870"/>
              </p:ext>
            </p:extLst>
          </p:nvPr>
        </p:nvGraphicFramePr>
        <p:xfrm>
          <a:off x="280988" y="1025525"/>
          <a:ext cx="8582024" cy="476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일부 파라미터 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06. 09.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4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및 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742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AA7CA9-F838-69BF-4F30-AEC2F6D5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5" y="1481797"/>
            <a:ext cx="8841569" cy="209845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894E-2249-DA3D-67BC-23C37D3C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0" y="4496164"/>
            <a:ext cx="1518258" cy="178825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2055C-CE27-4CB5-75EA-93918DF7743F}"/>
              </a:ext>
            </a:extLst>
          </p:cNvPr>
          <p:cNvCxnSpPr>
            <a:cxnSpLocks/>
          </p:cNvCxnSpPr>
          <p:nvPr/>
        </p:nvCxnSpPr>
        <p:spPr>
          <a:xfrm>
            <a:off x="3845699" y="2675048"/>
            <a:ext cx="3746105" cy="304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27C406-54A9-C709-6CF8-B3FF2C7E7A8C}"/>
              </a:ext>
            </a:extLst>
          </p:cNvPr>
          <p:cNvCxnSpPr>
            <a:cxnSpLocks/>
          </p:cNvCxnSpPr>
          <p:nvPr/>
        </p:nvCxnSpPr>
        <p:spPr>
          <a:xfrm>
            <a:off x="4328504" y="2675048"/>
            <a:ext cx="3333102" cy="2369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04A62E-F7D4-EA95-98F9-17872564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3" y="1633894"/>
            <a:ext cx="8840526" cy="134432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270AF-9B93-0897-3418-CADA65464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3" y="3506712"/>
            <a:ext cx="1604736" cy="257820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AF09CC-41CF-AB9D-DA2E-CE87BE76163F}"/>
              </a:ext>
            </a:extLst>
          </p:cNvPr>
          <p:cNvCxnSpPr>
            <a:cxnSpLocks/>
          </p:cNvCxnSpPr>
          <p:nvPr/>
        </p:nvCxnSpPr>
        <p:spPr>
          <a:xfrm>
            <a:off x="4435350" y="2807368"/>
            <a:ext cx="2981906" cy="169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A9177C-6C58-C714-A313-224EC41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1" y="1522539"/>
            <a:ext cx="4296730" cy="1230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71BC1C-03F7-ED43-AB47-3907D2A0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13" y="1064315"/>
            <a:ext cx="3669909" cy="225296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944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291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F1E58-8870-3D0B-63FD-BC6E9047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8" y="1274688"/>
            <a:ext cx="8778240" cy="33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닉네임 중복체크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32D72-8700-05B5-DE2D-C7CB15D1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274688"/>
            <a:ext cx="8886306" cy="490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로그인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B4E46-3D16-9F64-DC76-F58380DD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312905"/>
            <a:ext cx="8861367" cy="42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FF272-3637-19A1-B3BC-9D3DBE7C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65612"/>
            <a:ext cx="8769927" cy="33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회원탈퇴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71C17-9144-B37D-1809-67AF666A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325964"/>
            <a:ext cx="8811491" cy="46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5712C-0AB4-D62E-FE61-FCFF2E7C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638798"/>
            <a:ext cx="8786552" cy="35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FD467-05C2-4B9C-C884-AF55531C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67916"/>
            <a:ext cx="8811491" cy="32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43BD1A-33D6-08F7-CBC8-F248970D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2" y="1215957"/>
            <a:ext cx="8886872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0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전체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2FFF0A-9F46-BA12-C5A8-7D6B0822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02544"/>
            <a:ext cx="8853055" cy="32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758F2-CDAE-75E8-C273-859DEB99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00435"/>
            <a:ext cx="8844742" cy="27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FB4A76-10DC-B5A0-A1A9-5D2E2DD4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69614"/>
            <a:ext cx="8861368" cy="23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2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상세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09BC3-3142-5EA3-1BD2-E075A331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1" y="1508672"/>
            <a:ext cx="84963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A4767-636B-DD1A-1164-F235FEA3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274688"/>
            <a:ext cx="8844742" cy="38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 누른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77CC1-1EBD-1A24-BFAE-BAB90F68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492305"/>
            <a:ext cx="8894618" cy="30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3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생성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961A-E069-135B-6070-D016FF10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521100"/>
            <a:ext cx="8853054" cy="29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864EB-25D6-7479-69E1-6184CAC4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66305"/>
            <a:ext cx="8836429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08206-208B-80E9-A573-4B5597DF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8" y="1513365"/>
            <a:ext cx="8761614" cy="32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DA2331-71C1-4BD1-0C2E-4703D4E4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" y="1441972"/>
            <a:ext cx="9144000" cy="4715691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3340510" y="6041338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6222598" y="584269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154945" y="1367055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60723" y="2896258"/>
            <a:ext cx="1965090" cy="31450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39" y="2937459"/>
            <a:ext cx="1455971" cy="2748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060504" y="2344002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719001"/>
            <a:ext cx="3599585" cy="28522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335019" y="2937459"/>
            <a:ext cx="1770618" cy="195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12EFC-670D-F7BA-88CA-5FCF5FF2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208145"/>
            <a:ext cx="8836428" cy="51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7810A-3F88-7241-C50E-BF889597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610157"/>
            <a:ext cx="8819803" cy="32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추가 되어 있는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FAA95E-480C-7D9D-4D84-D51C7D4D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728883"/>
            <a:ext cx="8836429" cy="32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1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분류에서 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6C4F9-FAD5-429F-8571-4EBBCFCE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1" y="1796700"/>
            <a:ext cx="8803178" cy="29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04534-A116-F08C-1788-628A3A08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639397"/>
            <a:ext cx="8819803" cy="24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BB216-2A34-AED6-8264-C4D201DC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396481"/>
            <a:ext cx="8861367" cy="32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0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A8371B-DF3A-9643-F3AA-AC4828D5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424515"/>
            <a:ext cx="8853055" cy="36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5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821A0F-7440-1B42-22B5-B6AB9476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" y="1313435"/>
            <a:ext cx="8761615" cy="42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FDB7DE-919C-9676-82C3-8EFECD50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00301"/>
            <a:ext cx="8869681" cy="385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02155A-2283-97B0-E0EF-81AD2896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70870"/>
            <a:ext cx="8927869" cy="24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상세조회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88729-5664-533F-CA16-B4E57D33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591730"/>
            <a:ext cx="8836428" cy="26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장르별  보기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207B-FCB6-8D7C-AAA2-C9B487B4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" y="1740814"/>
            <a:ext cx="8919556" cy="31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9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1BA1D9-FA11-EE62-EB69-60EB9702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27182"/>
            <a:ext cx="8877993" cy="36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00197-6341-FDD0-FBFB-242071AD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542674"/>
            <a:ext cx="8853055" cy="31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A2DA4-1729-1032-21A2-9FDE58EF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583839"/>
            <a:ext cx="8828116" cy="36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1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CF999-78C3-5980-17AE-20CDE9DC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93000"/>
            <a:ext cx="8836429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9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28CE1A-2390-85CD-13E2-421927EE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576857"/>
            <a:ext cx="8794865" cy="30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7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본인이 작성한 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D5DFF-D06F-77E8-0234-4B4B7183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618561"/>
            <a:ext cx="8869681" cy="36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좋아요한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의상관련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987452-83E5-A50E-9E85-2DF99B24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886083"/>
            <a:ext cx="8877993" cy="30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FFF09B-1705-052D-4600-723D6C54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372" y="842438"/>
            <a:ext cx="4204347" cy="6015562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5623</TotalTime>
  <Words>1163</Words>
  <Application>Microsoft Office PowerPoint</Application>
  <PresentationFormat>화면 슬라이드 쇼(4:3)</PresentationFormat>
  <Paragraphs>204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HY울릉도B</vt:lpstr>
      <vt:lpstr>HY헤드라인M</vt:lpstr>
      <vt:lpstr>굴림</vt:lpstr>
      <vt:lpstr>맑은 고딕</vt:lpstr>
      <vt:lpstr>이순신 돋움체 B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김 재우</cp:lastModifiedBy>
  <cp:revision>636</cp:revision>
  <cp:lastPrinted>2001-07-23T08:42:52Z</cp:lastPrinted>
  <dcterms:created xsi:type="dcterms:W3CDTF">2011-02-22T01:37:12Z</dcterms:created>
  <dcterms:modified xsi:type="dcterms:W3CDTF">2022-06-10T21:34:47Z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